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6" r:id="rId6"/>
    <p:sldId id="270" r:id="rId7"/>
    <p:sldId id="277" r:id="rId8"/>
    <p:sldId id="278" r:id="rId9"/>
    <p:sldId id="281" r:id="rId10"/>
    <p:sldId id="284" r:id="rId11"/>
    <p:sldId id="324" r:id="rId12"/>
    <p:sldId id="331" r:id="rId13"/>
    <p:sldId id="338" r:id="rId14"/>
    <p:sldId id="342" r:id="rId15"/>
    <p:sldId id="356" r:id="rId16"/>
    <p:sldId id="357" r:id="rId17"/>
    <p:sldId id="358" r:id="rId18"/>
    <p:sldId id="363" r:id="rId19"/>
    <p:sldId id="368" r:id="rId20"/>
    <p:sldId id="369" r:id="rId21"/>
    <p:sldId id="370" r:id="rId22"/>
    <p:sldId id="395" r:id="rId23"/>
    <p:sldId id="398" r:id="rId24"/>
    <p:sldId id="434" r:id="rId25"/>
    <p:sldId id="444" r:id="rId26"/>
    <p:sldId id="452" r:id="rId27"/>
    <p:sldId id="457" r:id="rId28"/>
    <p:sldId id="480" r:id="rId29"/>
    <p:sldId id="485" r:id="rId30"/>
    <p:sldId id="504" r:id="rId31"/>
    <p:sldId id="507" r:id="rId32"/>
    <p:sldId id="516" r:id="rId33"/>
    <p:sldId id="558" r:id="rId34"/>
    <p:sldId id="588" r:id="rId35"/>
    <p:sldId id="591" r:id="rId36"/>
    <p:sldId id="610" r:id="rId37"/>
    <p:sldId id="617" r:id="rId38"/>
    <p:sldId id="666" r:id="rId39"/>
    <p:sldId id="673" r:id="rId40"/>
    <p:sldId id="712" r:id="rId41"/>
    <p:sldId id="719" r:id="rId42"/>
    <p:sldId id="748" r:id="rId43"/>
    <p:sldId id="771" r:id="rId44"/>
    <p:sldId id="782" r:id="rId45"/>
    <p:sldId id="785" r:id="rId46"/>
    <p:sldId id="791" r:id="rId47"/>
    <p:sldId id="800" r:id="rId48"/>
    <p:sldId id="803" r:id="rId49"/>
    <p:sldId id="816" r:id="rId50"/>
    <p:sldId id="820" r:id="rId51"/>
    <p:sldId id="821" r:id="rId52"/>
    <p:sldId id="822" r:id="rId53"/>
    <p:sldId id="893" r:id="rId54"/>
    <p:sldId id="906" r:id="rId55"/>
    <p:sldId id="917" r:id="rId56"/>
    <p:sldId id="944" r:id="rId57"/>
    <p:sldId id="960" r:id="rId58"/>
    <p:sldId id="973" r:id="rId59"/>
    <p:sldId id="979" r:id="rId60"/>
    <p:sldId id="1024" r:id="rId61"/>
    <p:sldId id="1034" r:id="rId62"/>
    <p:sldId id="1154" r:id="rId63"/>
    <p:sldId id="1159" r:id="rId64"/>
    <p:sldId id="1165" r:id="rId65"/>
    <p:sldId id="1224" r:id="rId66"/>
    <p:sldId id="1228" r:id="rId67"/>
    <p:sldId id="1271" r:id="rId68"/>
    <p:sldId id="1278" r:id="rId69"/>
    <p:sldId id="1285" r:id="rId70"/>
    <p:sldId id="1304" r:id="rId71"/>
    <p:sldId id="1327" r:id="rId72"/>
    <p:sldId id="1350" r:id="rId73"/>
    <p:sldId id="1351" r:id="rId74"/>
    <p:sldId id="1357" r:id="rId75"/>
    <p:sldId id="1359" r:id="rId76"/>
    <p:sldId id="1362" r:id="rId77"/>
    <p:sldId id="1367" r:id="rId78"/>
    <p:sldId id="1369" r:id="rId79"/>
    <p:sldId id="1603" r:id="rId80"/>
    <p:sldId id="1606" r:id="rId81"/>
    <p:sldId id="1703" r:id="rId82"/>
    <p:sldId id="1710" r:id="rId83"/>
    <p:sldId id="1711" r:id="rId84"/>
    <p:sldId id="1714" r:id="rId8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 smtClean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 smtClean="0"/>
              <a:t>第二層</a:t>
            </a:r>
          </a:p>
          <a:p>
            <a:pPr lvl="1"/>
            <a:r>
              <a:rPr lang="zh-TW" altLang="en-GB" noProof="0" smtClean="0"/>
              <a:t>第三層</a:t>
            </a:r>
          </a:p>
          <a:p>
            <a:pPr lvl="2"/>
            <a:r>
              <a:rPr lang="zh-TW" altLang="en-GB" noProof="0" smtClean="0"/>
              <a:t>第四層</a:t>
            </a:r>
          </a:p>
          <a:p>
            <a:pPr lvl="3"/>
            <a:r>
              <a:rPr lang="zh-TW" altLang="en-GB" noProof="0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2018/10/17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308304" y="16288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8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960" y="1556792"/>
            <a:ext cx="108012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5000" y="1556792"/>
            <a:ext cx="775072" cy="7920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5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452320" y="263691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3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755576" y="908720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0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83968" y="2276872"/>
            <a:ext cx="1728192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3322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47864" y="4005064"/>
            <a:ext cx="223224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187624" y="105273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5157192"/>
            <a:ext cx="167320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9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39952" y="1124744"/>
            <a:ext cx="720080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843808" y="2276872"/>
            <a:ext cx="864096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19872" y="2132856"/>
            <a:ext cx="1440160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9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15816" y="2348880"/>
            <a:ext cx="79208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3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283968" y="155679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47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131840" y="14127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7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755576" y="692696"/>
            <a:ext cx="504056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043608" y="1340768"/>
            <a:ext cx="2520280" cy="57606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4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412776"/>
            <a:ext cx="2016224" cy="158417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707904" y="1916832"/>
            <a:ext cx="305724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這是最標準的寫法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240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483723" y="198884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37199" y="980728"/>
            <a:ext cx="44935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多個空白都被變成一個空白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187624" y="1503948"/>
            <a:ext cx="2448272" cy="9169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915816" y="3501008"/>
            <a:ext cx="6250429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一般文字編輯器的換行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文件中也不會被解譯成段落。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922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7584" y="2276872"/>
            <a:ext cx="115212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843808" y="3068960"/>
            <a:ext cx="557075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直接打入中文，沒去管編碼是什麼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2337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7904" y="2420888"/>
            <a:ext cx="73709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259632" y="1124744"/>
            <a:ext cx="576064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2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0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1916832"/>
            <a:ext cx="108012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4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1412776"/>
            <a:ext cx="1673200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44208" y="3068960"/>
            <a:ext cx="180020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70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55576" y="2856880"/>
            <a:ext cx="2339102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正確顯示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注意在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同一行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1578543" y="1376413"/>
            <a:ext cx="540185" cy="1434164"/>
          </a:xfrm>
          <a:custGeom>
            <a:avLst/>
            <a:gdLst>
              <a:gd name="connsiteX0" fmla="*/ 0 w 540185"/>
              <a:gd name="connsiteY0" fmla="*/ 1434164 h 1434164"/>
              <a:gd name="connsiteX1" fmla="*/ 539015 w 540185"/>
              <a:gd name="connsiteY1" fmla="*/ 413886 h 1434164"/>
              <a:gd name="connsiteX2" fmla="*/ 115503 w 540185"/>
              <a:gd name="connsiteY2" fmla="*/ 0 h 143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85" h="1434164">
                <a:moveTo>
                  <a:pt x="0" y="1434164"/>
                </a:moveTo>
                <a:cubicBezTo>
                  <a:pt x="259882" y="1043538"/>
                  <a:pt x="519765" y="652913"/>
                  <a:pt x="539015" y="413886"/>
                </a:cubicBezTo>
                <a:cubicBezTo>
                  <a:pt x="558265" y="174859"/>
                  <a:pt x="336884" y="87429"/>
                  <a:pt x="115503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3707904" y="2276872"/>
            <a:ext cx="144016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5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1600" y="2132856"/>
            <a:ext cx="1656184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86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475656" y="105273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41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2348880"/>
            <a:ext cx="158417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700808"/>
            <a:ext cx="1296144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619672" y="1952836"/>
            <a:ext cx="2232248" cy="61206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44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2348880"/>
            <a:ext cx="230425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27584" y="2708920"/>
            <a:ext cx="194421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30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724128" y="134076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3140968"/>
            <a:ext cx="1440160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547664" y="288784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2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592" y="3429000"/>
            <a:ext cx="388843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2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512" y="3501008"/>
            <a:ext cx="1584176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55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619672" y="256490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1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5000" y="1844824"/>
            <a:ext cx="77507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39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0" y="692696"/>
            <a:ext cx="72008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4355976" y="1412776"/>
            <a:ext cx="1584176" cy="72008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44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88024" y="2564904"/>
            <a:ext cx="2664296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8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1340768"/>
            <a:ext cx="1080120" cy="64807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7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67944" y="692696"/>
            <a:ext cx="720080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9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67944" y="4365104"/>
            <a:ext cx="3073277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dep1/index.html</a:t>
            </a: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dep1\index.html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都可以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461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3429000"/>
            <a:ext cx="1382688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2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547664" y="105273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01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9712" y="1772816"/>
            <a:ext cx="5472608" cy="25922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4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64088" y="4431621"/>
            <a:ext cx="1368152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75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1840" y="620688"/>
            <a:ext cx="936104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9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960" y="3068960"/>
            <a:ext cx="2232248" cy="115212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88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16216" y="3068960"/>
            <a:ext cx="1368152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419872" y="4005064"/>
            <a:ext cx="171072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沒有圖？ 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8473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960" y="3140968"/>
            <a:ext cx="2808312" cy="93610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55976" y="4581128"/>
            <a:ext cx="269817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要加入相對路徑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043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60091" y="4122821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0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3933056"/>
            <a:ext cx="1296144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3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7584" y="2852936"/>
            <a:ext cx="1440160" cy="64807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5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331640" y="220486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36096" y="2852936"/>
            <a:ext cx="864096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2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7584" y="3429000"/>
            <a:ext cx="2016224" cy="20162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2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979712" y="4453823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45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61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419872" y="2492896"/>
            <a:ext cx="3171061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 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沒有作用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537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043608" y="206084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5580112" y="1916832"/>
            <a:ext cx="136815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58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843808" y="908720"/>
            <a:ext cx="211788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p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7855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3861048"/>
            <a:ext cx="3456384" cy="93610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75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2780928"/>
            <a:ext cx="2750840" cy="244827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1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1916832"/>
            <a:ext cx="4536504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2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772816"/>
            <a:ext cx="3974976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508104" y="2420888"/>
            <a:ext cx="2592288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62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644008" y="1052736"/>
            <a:ext cx="504056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95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4211960" y="1700808"/>
            <a:ext cx="690240" cy="33833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076056" y="2039144"/>
            <a:ext cx="1440160" cy="16572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0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628800"/>
            <a:ext cx="4407024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74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04048" y="2420888"/>
            <a:ext cx="1584176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67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00192" y="191683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3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617368" y="191683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652120" y="1988840"/>
            <a:ext cx="648072" cy="43599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83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516216" y="191683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3203848" y="1844824"/>
            <a:ext cx="1241152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907704" y="1340768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置中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35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1600" y="1844824"/>
            <a:ext cx="4464496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3848" y="2852936"/>
            <a:ext cx="5606022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style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color:red</a:t>
            </a:r>
          </a:p>
          <a:p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左邊是屬性，右邊值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值的兩邊沒有雙引號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兩個屬性要設定要用分號隔開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296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295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716016" y="191683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1844824"/>
            <a:ext cx="3816424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3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528" y="4221088"/>
            <a:ext cx="1152128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96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619672" y="148478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81000" y="1484784"/>
            <a:ext cx="1166664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7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979712" y="126876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3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9792" y="2420888"/>
            <a:ext cx="1440160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5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</Words>
  <Application>Microsoft Office PowerPoint</Application>
  <PresentationFormat>如螢幕大小 (4:3)</PresentationFormat>
  <Paragraphs>21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0" baseType="lpstr">
      <vt:lpstr>新細明體</vt:lpstr>
      <vt:lpstr>Arial</vt:lpstr>
      <vt:lpstr>Calibri</vt:lpstr>
      <vt:lpstr>Cambria Math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190</cp:revision>
  <dcterms:created xsi:type="dcterms:W3CDTF">2016-05-11T16:34:21Z</dcterms:created>
  <dcterms:modified xsi:type="dcterms:W3CDTF">2018-10-16T16:22:37Z</dcterms:modified>
</cp:coreProperties>
</file>